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12"/>
  </p:notesMasterIdLst>
  <p:sldIdLst>
    <p:sldId id="279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90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4.12.2020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4.12.2020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4.12.2020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11.hafta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3FA2838-C3B3-4B42-B7B1-63626D707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568156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571500" y="500062"/>
            <a:ext cx="7886700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SPSS PAKET PROGRAMINA VERİ GİRİŞİ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SPSS programını açarak name yazan yere geliyoruz.</a:t>
            </a:r>
          </a:p>
          <a:p>
            <a:r>
              <a:rPr lang="tr-TR" dirty="0" err="1"/>
              <a:t>Likert</a:t>
            </a:r>
            <a:r>
              <a:rPr lang="tr-TR" dirty="0"/>
              <a:t> tipi ölçeğimizde kaç madde bulunuyorsa M1,M2… olarak yerleştirmemiz gerekiyor.</a:t>
            </a:r>
          </a:p>
          <a:p>
            <a:endParaRPr lang="tr-TR" dirty="0"/>
          </a:p>
        </p:txBody>
      </p:sp>
      <p:pic>
        <p:nvPicPr>
          <p:cNvPr id="7" name="İçerik Yer Tutucusu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125266"/>
            <a:ext cx="3886200" cy="324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81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4850" y="2226469"/>
            <a:ext cx="3293801" cy="3263504"/>
          </a:xfrm>
          <a:prstGeom prst="rect">
            <a:avLst/>
          </a:prstGeom>
        </p:spPr>
      </p:pic>
      <p:pic>
        <p:nvPicPr>
          <p:cNvPr id="8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29150" y="2231758"/>
            <a:ext cx="3886200" cy="325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7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Bütün maddelerimizi yerleştirdikten sonra </a:t>
            </a:r>
            <a:r>
              <a:rPr lang="tr-TR" dirty="0" err="1"/>
              <a:t>values</a:t>
            </a:r>
            <a:r>
              <a:rPr lang="tr-TR" dirty="0"/>
              <a:t> yazan yere geliyoruz ve orda </a:t>
            </a:r>
            <a:r>
              <a:rPr lang="tr-TR" dirty="0" err="1"/>
              <a:t>values</a:t>
            </a:r>
            <a:r>
              <a:rPr lang="tr-TR" dirty="0"/>
              <a:t> yazısının altındaki kutucuğa tıkladığımızda kutucukta 3 nokta çıkıyor. </a:t>
            </a:r>
          </a:p>
        </p:txBody>
      </p:sp>
    </p:spTree>
    <p:extLst>
      <p:ext uri="{BB962C8B-B14F-4D97-AF65-F5344CB8AC3E}">
        <p14:creationId xmlns:p14="http://schemas.microsoft.com/office/powerpoint/2010/main" val="386974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Burada </a:t>
            </a:r>
            <a:r>
              <a:rPr lang="tr-TR" dirty="0" err="1"/>
              <a:t>value</a:t>
            </a:r>
            <a:r>
              <a:rPr lang="tr-TR" dirty="0"/>
              <a:t> yazan yere ölçeğimizde bulunan hiç katılmıyorum seçeneğinden tamamen katılıyorum seçeneğine doğru 1’den 5’e kadar numaralar veriyoruz ve seçenekleri de </a:t>
            </a:r>
            <a:r>
              <a:rPr lang="tr-TR" dirty="0" err="1"/>
              <a:t>label</a:t>
            </a:r>
            <a:r>
              <a:rPr lang="tr-TR" dirty="0"/>
              <a:t> kısmına yazıyoruz.</a:t>
            </a:r>
          </a:p>
          <a:p>
            <a:endParaRPr lang="tr-TR" dirty="0"/>
          </a:p>
        </p:txBody>
      </p:sp>
      <p:pic>
        <p:nvPicPr>
          <p:cNvPr id="7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1827" y="2797226"/>
            <a:ext cx="3200847" cy="212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6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Her seçenek yazma işlemimiz bittiğinde </a:t>
            </a:r>
            <a:r>
              <a:rPr lang="tr-TR" dirty="0" err="1"/>
              <a:t>add</a:t>
            </a:r>
            <a:r>
              <a:rPr lang="tr-TR" dirty="0"/>
              <a:t> tuşuna </a:t>
            </a:r>
            <a:r>
              <a:rPr lang="tr-TR" dirty="0" err="1"/>
              <a:t>başıyoruz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7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49154" y="2991132"/>
            <a:ext cx="4104247" cy="173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18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Bütün seçenekleri yazınca en son ok tuşuna basıp kaydediyoruz.</a:t>
            </a:r>
          </a:p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24025" y="3258526"/>
            <a:ext cx="4767412" cy="200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1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Bu işlemden sonra </a:t>
            </a:r>
            <a:r>
              <a:rPr lang="tr-TR" dirty="0" err="1"/>
              <a:t>values</a:t>
            </a:r>
            <a:r>
              <a:rPr lang="tr-TR" dirty="0"/>
              <a:t> kısmında seçeneklerimiz kayıtlı oluyor. </a:t>
            </a:r>
          </a:p>
          <a:p>
            <a:r>
              <a:rPr lang="tr-TR" dirty="0"/>
              <a:t>Diğer maddeler için kolaylık olması açısından sağ tıklayıp </a:t>
            </a:r>
            <a:r>
              <a:rPr lang="tr-TR" dirty="0" err="1"/>
              <a:t>copy</a:t>
            </a:r>
            <a:r>
              <a:rPr lang="tr-TR" dirty="0"/>
              <a:t> seçeneğini seçiyoruz.</a:t>
            </a:r>
          </a:p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96294" y="2409825"/>
            <a:ext cx="3404827" cy="258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55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Daha sonra bütün maddeleri seçip </a:t>
            </a:r>
            <a:r>
              <a:rPr lang="tr-TR" dirty="0" err="1"/>
              <a:t>paste</a:t>
            </a:r>
            <a:r>
              <a:rPr lang="tr-TR" dirty="0"/>
              <a:t> yaparak yazdığımız seçenekleri diğer maddelere de kaydetmiş oluyoruz.</a:t>
            </a:r>
          </a:p>
          <a:p>
            <a:endParaRPr lang="tr-TR" dirty="0"/>
          </a:p>
        </p:txBody>
      </p:sp>
      <p:pic>
        <p:nvPicPr>
          <p:cNvPr id="5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41196" y="2514600"/>
            <a:ext cx="2788439" cy="211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5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b="1" dirty="0"/>
              <a:t>Tablomuz böylelikle son şeklini almış oluyor.</a:t>
            </a:r>
          </a:p>
          <a:p>
            <a:endParaRPr lang="tr-TR" dirty="0"/>
          </a:p>
        </p:txBody>
      </p:sp>
      <p:pic>
        <p:nvPicPr>
          <p:cNvPr id="5" name="İçerik Yer Tutucusu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125267"/>
            <a:ext cx="3886200" cy="374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37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153</Words>
  <Application>Microsoft Office PowerPoint</Application>
  <PresentationFormat>Ekran Gösterisi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Teması</vt:lpstr>
      <vt:lpstr>PowerPoint Sunusu</vt:lpstr>
      <vt:lpstr>SPSS PAKET PROGRAMINA VERİ GİRİŞİ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83</cp:revision>
  <dcterms:created xsi:type="dcterms:W3CDTF">2018-10-07T17:20:59Z</dcterms:created>
  <dcterms:modified xsi:type="dcterms:W3CDTF">2020-12-04T10:19:43Z</dcterms:modified>
</cp:coreProperties>
</file>